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4" r:id="rId5"/>
    <p:sldId id="265" r:id="rId6"/>
    <p:sldId id="266" r:id="rId7"/>
    <p:sldId id="270" r:id="rId8"/>
    <p:sldId id="275" r:id="rId9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BF6759-5850-46A5-8E6B-5E096B0D65F0}" v="27" dt="2025-02-28T18:48:02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47" d="100"/>
          <a:sy n="47" d="100"/>
        </p:scale>
        <p:origin x="2052" y="-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del mod">
          <ac:chgData name="Varvara Lazarenko" userId="455ccbb12fa3194e" providerId="LiveId" clId="{ABBF6759-5850-46A5-8E6B-5E096B0D65F0}" dt="2025-02-28T18:19:01.434" v="1135" actId="478"/>
          <ac:spMkLst>
            <pc:docMk/>
            <pc:sldMk cId="0" sldId="256"/>
            <ac:spMk id="94" creationId="{00000000-0000-0000-0000-000000000000}"/>
          </ac:spMkLst>
        </pc:spChg>
        <pc:spChg chg="del mod">
          <ac:chgData name="Varvara Lazarenko" userId="455ccbb12fa3194e" providerId="LiveId" clId="{ABBF6759-5850-46A5-8E6B-5E096B0D65F0}" dt="2025-02-28T18:19:04.526" v="1136" actId="478"/>
          <ac:spMkLst>
            <pc:docMk/>
            <pc:sldMk cId="0" sldId="256"/>
            <ac:spMk id="9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8.409" v="1134" actId="478"/>
          <ac:spMkLst>
            <pc:docMk/>
            <pc:sldMk cId="0" sldId="257"/>
            <ac:spMk id="122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7.355" v="1133" actId="478"/>
          <ac:spMkLst>
            <pc:docMk/>
            <pc:sldMk cId="0" sldId="257"/>
            <ac:spMk id="12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2" creationId="{10A00283-77D1-B920-47CA-E16EFBD5F722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6" creationId="{38146049-C3E0-DF5C-228D-64FDB6D2A1A8}"/>
          </ac:spMkLst>
        </pc:spChg>
        <pc:spChg chg="add mod">
          <ac:chgData name="Varvara Lazarenko" userId="455ccbb12fa3194e" providerId="LiveId" clId="{ABBF6759-5850-46A5-8E6B-5E096B0D65F0}" dt="2025-02-28T18:20:15.600" v="1160" actId="20577"/>
          <ac:spMkLst>
            <pc:docMk/>
            <pc:sldMk cId="2583523490" sldId="258"/>
            <ac:spMk id="7" creationId="{BAEF93C8-694A-4093-D067-03AEEAFC5305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3" creationId="{0F346230-ED25-EF45-3659-5B51AD9AFED0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4" creationId="{97513881-EA57-8A64-5E50-0CBA09FC2D9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5" creationId="{9CE6CF7E-E80E-465C-0392-F4E6F6C58DA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7" creationId="{9B71BB37-FB98-FF5E-C640-3CC071394BB9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9" creationId="{1DE36A02-069E-FC01-28AA-EE47B40C172D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0" creationId="{ACAF3558-EC65-E15C-C3E9-C2C97F8DC93B}"/>
          </ac:spMkLst>
        </pc:spChg>
        <pc:spChg chg="del">
          <ac:chgData name="Varvara Lazarenko" userId="455ccbb12fa3194e" providerId="LiveId" clId="{ABBF6759-5850-46A5-8E6B-5E096B0D65F0}" dt="2025-02-28T18:18:54.699" v="1132" actId="478"/>
          <ac:spMkLst>
            <pc:docMk/>
            <pc:sldMk cId="2583523490" sldId="258"/>
            <ac:spMk id="122" creationId="{8E5A97A5-BA02-488D-F550-2F8E5145C8F5}"/>
          </ac:spMkLst>
        </pc:spChg>
        <pc:spChg chg="del">
          <ac:chgData name="Varvara Lazarenko" userId="455ccbb12fa3194e" providerId="LiveId" clId="{ABBF6759-5850-46A5-8E6B-5E096B0D65F0}" dt="2025-02-28T18:18:53.540" v="1131" actId="478"/>
          <ac:spMkLst>
            <pc:docMk/>
            <pc:sldMk cId="2583523490" sldId="258"/>
            <ac:spMk id="123" creationId="{224B7E8F-9583-BEBA-F0EE-5CCB7B3E540F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4" creationId="{CA0A72E7-D29D-76B5-623D-62074AAEB9FC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7" creationId="{6FAD7D94-47DD-21EC-6D10-E0B224BA9EAF}"/>
          </ac:spMkLst>
        </pc:spChg>
        <pc:spChg chg="del">
          <ac:chgData name="Varvara Lazarenko" userId="455ccbb12fa3194e" providerId="LiveId" clId="{ABBF6759-5850-46A5-8E6B-5E096B0D65F0}" dt="2025-02-28T18:18:50.102" v="1130" actId="478"/>
          <ac:spMkLst>
            <pc:docMk/>
            <pc:sldMk cId="2583523490" sldId="258"/>
            <ac:spMk id="128" creationId="{451A9911-9823-00E9-79B1-C13B3991B3B5}"/>
          </ac:spMkLst>
        </pc:spChg>
        <pc:picChg chg="add mod">
          <ac:chgData name="Varvara Lazarenko" userId="455ccbb12fa3194e" providerId="LiveId" clId="{ABBF6759-5850-46A5-8E6B-5E096B0D65F0}" dt="2025-02-28T18:20:32.508" v="1163" actId="1076"/>
          <ac:picMkLst>
            <pc:docMk/>
            <pc:sldMk cId="2583523490" sldId="258"/>
            <ac:picMk id="9" creationId="{9BF10084-BD71-2DAC-E992-F42BBC9B25E4}"/>
          </ac:picMkLst>
        </pc:picChg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  <pc:spChg chg="del">
          <ac:chgData name="Varvara Lazarenko" userId="455ccbb12fa3194e" providerId="LiveId" clId="{ABBF6759-5850-46A5-8E6B-5E096B0D65F0}" dt="2025-02-28T18:20:46.429" v="1168" actId="478"/>
          <ac:spMkLst>
            <pc:docMk/>
            <pc:sldMk cId="1402281669" sldId="259"/>
            <ac:spMk id="7" creationId="{E962A425-1CA5-98C1-202B-812ED03983B7}"/>
          </ac:spMkLst>
        </pc:spChg>
        <pc:picChg chg="add">
          <ac:chgData name="Varvara Lazarenko" userId="455ccbb12fa3194e" providerId="LiveId" clId="{ABBF6759-5850-46A5-8E6B-5E096B0D65F0}" dt="2025-02-28T18:21:11.493" v="1176" actId="22"/>
          <ac:picMkLst>
            <pc:docMk/>
            <pc:sldMk cId="1402281669" sldId="259"/>
            <ac:picMk id="3" creationId="{8835D27E-0C37-6A7B-6AE7-C64CC1254EFC}"/>
          </ac:picMkLst>
        </pc:picChg>
        <pc:picChg chg="del">
          <ac:chgData name="Varvara Lazarenko" userId="455ccbb12fa3194e" providerId="LiveId" clId="{ABBF6759-5850-46A5-8E6B-5E096B0D65F0}" dt="2025-02-28T18:20:42.953" v="1167" actId="478"/>
          <ac:picMkLst>
            <pc:docMk/>
            <pc:sldMk cId="1402281669" sldId="259"/>
            <ac:picMk id="9" creationId="{6E11412B-EC41-561E-D6D6-BD664BEF8C97}"/>
          </ac:picMkLst>
        </pc:picChg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  <pc:spChg chg="add mod">
          <ac:chgData name="Varvara Lazarenko" userId="455ccbb12fa3194e" providerId="LiveId" clId="{ABBF6759-5850-46A5-8E6B-5E096B0D65F0}" dt="2025-02-28T18:23:30.868" v="1201" actId="20577"/>
          <ac:spMkLst>
            <pc:docMk/>
            <pc:sldMk cId="3737130843" sldId="260"/>
            <ac:spMk id="2" creationId="{2778C39C-0947-7034-B3C2-85E5BD9384B4}"/>
          </ac:spMkLst>
        </pc:spChg>
        <pc:picChg chg="add">
          <ac:chgData name="Varvara Lazarenko" userId="455ccbb12fa3194e" providerId="LiveId" clId="{ABBF6759-5850-46A5-8E6B-5E096B0D65F0}" dt="2025-02-28T18:23:45.324" v="1202" actId="22"/>
          <ac:picMkLst>
            <pc:docMk/>
            <pc:sldMk cId="3737130843" sldId="260"/>
            <ac:picMk id="4" creationId="{D1D3B250-86DF-6F8A-B891-A4EBD1AE8D3C}"/>
          </ac:picMkLst>
        </pc:picChg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  <pc:picChg chg="add">
          <ac:chgData name="Varvara Lazarenko" userId="455ccbb12fa3194e" providerId="LiveId" clId="{ABBF6759-5850-46A5-8E6B-5E096B0D65F0}" dt="2025-02-28T18:22:25.877" v="1182" actId="22"/>
          <ac:picMkLst>
            <pc:docMk/>
            <pc:sldMk cId="244548938" sldId="261"/>
            <ac:picMk id="3" creationId="{B51F47F2-AB4E-53F1-2D49-5C272774ABD2}"/>
          </ac:picMkLst>
        </pc:picChg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  <pc:picChg chg="add">
          <ac:chgData name="Varvara Lazarenko" userId="455ccbb12fa3194e" providerId="LiveId" clId="{ABBF6759-5850-46A5-8E6B-5E096B0D65F0}" dt="2025-02-28T18:21:19.227" v="1177" actId="22"/>
          <ac:picMkLst>
            <pc:docMk/>
            <pc:sldMk cId="2099701868" sldId="262"/>
            <ac:picMk id="3" creationId="{1C2B3B50-A929-4644-682F-61425590A026}"/>
          </ac:picMkLst>
        </pc:picChg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  <pc:picChg chg="add">
          <ac:chgData name="Varvara Lazarenko" userId="455ccbb12fa3194e" providerId="LiveId" clId="{ABBF6759-5850-46A5-8E6B-5E096B0D65F0}" dt="2025-02-28T18:21:53.506" v="1181" actId="22"/>
          <ac:picMkLst>
            <pc:docMk/>
            <pc:sldMk cId="411930149" sldId="263"/>
            <ac:picMk id="3" creationId="{5126992C-8A9E-4E00-3F55-CB544655D6AD}"/>
          </ac:picMkLst>
        </pc:picChg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  <pc:picChg chg="add">
          <ac:chgData name="Varvara Lazarenko" userId="455ccbb12fa3194e" providerId="LiveId" clId="{ABBF6759-5850-46A5-8E6B-5E096B0D65F0}" dt="2025-02-28T18:21:26.735" v="1178" actId="22"/>
          <ac:picMkLst>
            <pc:docMk/>
            <pc:sldMk cId="1366616445" sldId="264"/>
            <ac:picMk id="3" creationId="{0755C04F-9D22-3E99-5FA5-7B5E1B2BDFC5}"/>
          </ac:picMkLst>
        </pc:picChg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  <pc:picChg chg="add">
          <ac:chgData name="Varvara Lazarenko" userId="455ccbb12fa3194e" providerId="LiveId" clId="{ABBF6759-5850-46A5-8E6B-5E096B0D65F0}" dt="2025-02-28T18:21:35.557" v="1179" actId="22"/>
          <ac:picMkLst>
            <pc:docMk/>
            <pc:sldMk cId="3803707701" sldId="265"/>
            <ac:picMk id="3" creationId="{D74BA2EF-08BD-BED5-03B9-F7E9E17045BA}"/>
          </ac:picMkLst>
        </pc:picChg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  <pc:picChg chg="add">
          <ac:chgData name="Varvara Lazarenko" userId="455ccbb12fa3194e" providerId="LiveId" clId="{ABBF6759-5850-46A5-8E6B-5E096B0D65F0}" dt="2025-02-28T18:21:43.742" v="1180" actId="22"/>
          <ac:picMkLst>
            <pc:docMk/>
            <pc:sldMk cId="3729504330" sldId="266"/>
            <ac:picMk id="3" creationId="{8EA06103-DFC6-EEB1-9BE3-59171623C8ED}"/>
          </ac:picMkLst>
        </pc:picChg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  <pc:picChg chg="add">
          <ac:chgData name="Varvara Lazarenko" userId="455ccbb12fa3194e" providerId="LiveId" clId="{ABBF6759-5850-46A5-8E6B-5E096B0D65F0}" dt="2025-02-28T18:23:51.746" v="1203" actId="22"/>
          <ac:picMkLst>
            <pc:docMk/>
            <pc:sldMk cId="2911049503" sldId="267"/>
            <ac:picMk id="3" creationId="{A450255F-3CF6-F435-B25D-252254586BEC}"/>
          </ac:picMkLst>
        </pc:picChg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  <pc:picChg chg="add">
          <ac:chgData name="Varvara Lazarenko" userId="455ccbb12fa3194e" providerId="LiveId" clId="{ABBF6759-5850-46A5-8E6B-5E096B0D65F0}" dt="2025-02-28T18:23:56.912" v="1204" actId="22"/>
          <ac:picMkLst>
            <pc:docMk/>
            <pc:sldMk cId="1297456769" sldId="268"/>
            <ac:picMk id="3" creationId="{062356F1-CE3B-0530-E6CA-CDBE22BEEE19}"/>
          </ac:picMkLst>
        </pc:picChg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  <pc:picChg chg="add">
          <ac:chgData name="Varvara Lazarenko" userId="455ccbb12fa3194e" providerId="LiveId" clId="{ABBF6759-5850-46A5-8E6B-5E096B0D65F0}" dt="2025-02-28T18:24:04.735" v="1205" actId="22"/>
          <ac:picMkLst>
            <pc:docMk/>
            <pc:sldMk cId="469485335" sldId="269"/>
            <ac:picMk id="3" creationId="{7870D7A5-2773-DE6D-C700-F3E1DE55AE19}"/>
          </ac:picMkLst>
        </pc:picChg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  <pc:picChg chg="add">
          <ac:chgData name="Varvara Lazarenko" userId="455ccbb12fa3194e" providerId="LiveId" clId="{ABBF6759-5850-46A5-8E6B-5E096B0D65F0}" dt="2025-02-28T18:24:15.210" v="1207" actId="22"/>
          <ac:picMkLst>
            <pc:docMk/>
            <pc:sldMk cId="3283632137" sldId="270"/>
            <ac:picMk id="3" creationId="{7A8506B4-DCC7-FD01-1E20-56BAD57EDD18}"/>
          </ac:picMkLst>
        </pc:picChg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  <pc:picChg chg="add">
          <ac:chgData name="Varvara Lazarenko" userId="455ccbb12fa3194e" providerId="LiveId" clId="{ABBF6759-5850-46A5-8E6B-5E096B0D65F0}" dt="2025-02-28T18:24:21.422" v="1208" actId="22"/>
          <ac:picMkLst>
            <pc:docMk/>
            <pc:sldMk cId="2376137483" sldId="271"/>
            <ac:picMk id="3" creationId="{7410E51C-CE40-A389-57C1-C6AD44DEDE6F}"/>
          </ac:picMkLst>
        </pc:picChg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  <pc:picChg chg="del">
          <ac:chgData name="Varvara Lazarenko" userId="455ccbb12fa3194e" providerId="LiveId" clId="{ABBF6759-5850-46A5-8E6B-5E096B0D65F0}" dt="2025-02-28T18:24:31.549" v="1210" actId="478"/>
          <ac:picMkLst>
            <pc:docMk/>
            <pc:sldMk cId="3191990335" sldId="272"/>
            <ac:picMk id="3" creationId="{7D989FB7-2645-2122-7257-A51EA5D89B31}"/>
          </ac:picMkLst>
        </pc:picChg>
        <pc:picChg chg="add">
          <ac:chgData name="Varvara Lazarenko" userId="455ccbb12fa3194e" providerId="LiveId" clId="{ABBF6759-5850-46A5-8E6B-5E096B0D65F0}" dt="2025-02-28T18:24:47.698" v="1213" actId="22"/>
          <ac:picMkLst>
            <pc:docMk/>
            <pc:sldMk cId="3191990335" sldId="272"/>
            <ac:picMk id="4" creationId="{996AB375-DC9C-1C24-48DF-53225DAD3D79}"/>
          </ac:picMkLst>
        </pc:picChg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  <pc:picChg chg="add">
          <ac:chgData name="Varvara Lazarenko" userId="455ccbb12fa3194e" providerId="LiveId" clId="{ABBF6759-5850-46A5-8E6B-5E096B0D65F0}" dt="2025-02-28T18:24:53.772" v="1214" actId="22"/>
          <ac:picMkLst>
            <pc:docMk/>
            <pc:sldMk cId="902179874" sldId="273"/>
            <ac:picMk id="3" creationId="{C192684D-9A09-C688-378B-CF7FA4DD368D}"/>
          </ac:picMkLst>
        </pc:picChg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  <pc:picChg chg="add">
          <ac:chgData name="Varvara Lazarenko" userId="455ccbb12fa3194e" providerId="LiveId" clId="{ABBF6759-5850-46A5-8E6B-5E096B0D65F0}" dt="2025-02-28T18:25:02.763" v="1215" actId="22"/>
          <ac:picMkLst>
            <pc:docMk/>
            <pc:sldMk cId="3483724004" sldId="274"/>
            <ac:picMk id="3" creationId="{FD473F4A-4BC3-971C-782B-27F132BAEA5B}"/>
          </ac:picMkLst>
        </pc:picChg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  <pc:spChg chg="add mod">
          <ac:chgData name="Varvara Lazarenko" userId="455ccbb12fa3194e" providerId="LiveId" clId="{ABBF6759-5850-46A5-8E6B-5E096B0D65F0}" dt="2025-02-28T18:42:39.678" v="1278"/>
          <ac:spMkLst>
            <pc:docMk/>
            <pc:sldMk cId="993696472" sldId="275"/>
            <ac:spMk id="5" creationId="{AF108C03-AF8D-53EF-324F-0C3C1156BB83}"/>
          </ac:spMkLst>
        </pc:spChg>
        <pc:spChg chg="add mod">
          <ac:chgData name="Varvara Lazarenko" userId="455ccbb12fa3194e" providerId="LiveId" clId="{ABBF6759-5850-46A5-8E6B-5E096B0D65F0}" dt="2025-02-28T18:44:08.046" v="1319"/>
          <ac:spMkLst>
            <pc:docMk/>
            <pc:sldMk cId="993696472" sldId="275"/>
            <ac:spMk id="7" creationId="{527DD58B-A2E5-85DC-9311-DEED79745BE9}"/>
          </ac:spMkLst>
        </pc:spChg>
        <pc:graphicFrameChg chg="add mod">
          <ac:chgData name="Varvara Lazarenko" userId="455ccbb12fa3194e" providerId="LiveId" clId="{ABBF6759-5850-46A5-8E6B-5E096B0D65F0}" dt="2025-02-28T18:42:38.209" v="1277" actId="1076"/>
          <ac:graphicFrameMkLst>
            <pc:docMk/>
            <pc:sldMk cId="993696472" sldId="275"/>
            <ac:graphicFrameMk id="3" creationId="{43D35A77-1221-6DC3-9A14-929A0A57CA2F}"/>
          </ac:graphicFrameMkLst>
        </pc:graphicFrameChg>
        <pc:graphicFrameChg chg="add mod modGraphic">
          <ac:chgData name="Varvara Lazarenko" userId="455ccbb12fa3194e" providerId="LiveId" clId="{ABBF6759-5850-46A5-8E6B-5E096B0D65F0}" dt="2025-02-28T18:44:08.045" v="1318" actId="1076"/>
          <ac:graphicFrameMkLst>
            <pc:docMk/>
            <pc:sldMk cId="993696472" sldId="275"/>
            <ac:graphicFrameMk id="6" creationId="{42660A5B-F5BD-99CE-685B-7397B420C6D4}"/>
          </ac:graphicFrameMkLst>
        </pc:graphicFrameChg>
        <pc:picChg chg="del">
          <ac:chgData name="Varvara Lazarenko" userId="455ccbb12fa3194e" providerId="LiveId" clId="{ABBF6759-5850-46A5-8E6B-5E096B0D65F0}" dt="2025-02-28T18:25:13.643" v="1217" actId="478"/>
          <ac:picMkLst>
            <pc:docMk/>
            <pc:sldMk cId="993696472" sldId="275"/>
            <ac:picMk id="3" creationId="{55F3E293-4599-A9A7-34AC-0E9995B5BA65}"/>
          </ac:picMkLst>
        </pc:pic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77114AA-4F94-A4BC-0A75-E5886B8C8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7464708-54FD-0D92-1CEC-5E76A20A42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5F4643A-77EB-ACC4-FB12-EFBE1786C4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0F1E7A0-D50B-98D0-C90F-2A394716B5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376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86C9999F-AB24-94E4-2E09-58DEFBB1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71AB3ED-7A95-E157-0198-B6FB50D9CC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5CFDC4E-B98F-84B6-7AF6-6266B1C63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5A37BE2-B8C6-7878-F7CE-E0FEB6C953F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2787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8B78A63-3FFA-38AE-405F-EF04C7CC4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326AABBE-DF7E-B8A2-3E96-C15F6CC563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6D187E25-6846-265F-91EE-41B9D96B4C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FDE61AF-A9C8-537E-1E65-1FBA147282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052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4059839-ADC1-A45F-0F55-28A9532EF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835F810-B949-0C20-6EFB-1AC6034F7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C9B63AE2-359E-26C5-73EC-C83CCC9D2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F4AA121-676C-C93D-8A8B-906B1958287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95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3B39CAF-4E81-E178-87BE-259A082F1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D2F2C0A-7F88-7A70-E1C6-48D678B21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4F716A1-83E7-CD63-4CF4-B5FCF37231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40C5D44-FBA6-B858-502F-EDAA9B384F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079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1E199686-5A4C-8E11-9BB0-090A68E5E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E578165A-21E6-F695-9A1A-2702CB7BA4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EF8FD44D-67CC-6E90-C346-1D9DE9C0F5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971FA53-F0BA-CBB4-0E17-ADB4236A80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832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2991/artres.k.201209.048" TargetMode="External"/><Relationship Id="rId3" Type="http://schemas.openxmlformats.org/officeDocument/2006/relationships/hyperlink" Target="https://bio.msu.ru/" TargetMode="External"/><Relationship Id="rId7" Type="http://schemas.openxmlformats.org/officeDocument/2006/relationships/hyperlink" Target="https://doi.org/10.3389/fphys.2022.89586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bmgmu.ru/en/main-page/" TargetMode="External"/><Relationship Id="rId5" Type="http://schemas.openxmlformats.org/officeDocument/2006/relationships/hyperlink" Target="https://lomonosov-msu.ru/eng/event/7000/" TargetMode="External"/><Relationship Id="rId4" Type="http://schemas.openxmlformats.org/officeDocument/2006/relationships/hyperlink" Target="https://arterynew.wpenginepowered.com/wp-content/uploads/2020/10/Artery-20-ProgrammeBook-of-Abstracts-4.pdf" TargetMode="External"/><Relationship Id="rId9" Type="http://schemas.openxmlformats.org/officeDocument/2006/relationships/hyperlink" Target="https://www.elibrary.ru/item.asp?id=4272163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geert.frederix@han.n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janneke.grutters@radboudumc.nl" TargetMode="External"/><Relationship Id="rId4" Type="http://schemas.openxmlformats.org/officeDocument/2006/relationships/hyperlink" Target="mailto:stijn.boeren@hot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">
            <a:extLst>
              <a:ext uri="{FF2B5EF4-FFF2-40B4-BE49-F238E27FC236}">
                <a16:creationId xmlns:a16="http://schemas.microsoft.com/office/drawing/2014/main" id="{BB1425BF-2A03-FFC5-3CBD-FBE28BFFB637}"/>
              </a:ext>
            </a:extLst>
          </p:cNvPr>
          <p:cNvSpPr txBox="1"/>
          <p:nvPr/>
        </p:nvSpPr>
        <p:spPr>
          <a:xfrm flipH="1">
            <a:off x="218390" y="1433062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 am a curious and dedicated graduate with a Master’s degree in Medical Biology, driven by a passion for advancing healthcare through science. My experience spans both fundamental research and clinical trial development. With a solid biomedical background and a keen interest in sharing knowledge, I am motivated to grow within clinical research field, health technology assessment, or academia.</a:t>
            </a:r>
            <a:endParaRPr lang="en-GB" sz="900" dirty="0"/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28E22C89-B3E8-4771-138D-AC5F094EFC3A}"/>
              </a:ext>
            </a:extLst>
          </p:cNvPr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5C84CC"/>
          </a:solidFill>
          <a:ln w="12700" cap="flat" cmpd="sng">
            <a:solidFill>
              <a:srgbClr val="5C84C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0;p1">
            <a:extLst>
              <a:ext uri="{FF2B5EF4-FFF2-40B4-BE49-F238E27FC236}">
                <a16:creationId xmlns:a16="http://schemas.microsoft.com/office/drawing/2014/main" id="{EB59CA5F-D56B-BA15-CEC1-984B4568A68A}"/>
              </a:ext>
            </a:extLst>
          </p:cNvPr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91;p1">
            <a:extLst>
              <a:ext uri="{FF2B5EF4-FFF2-40B4-BE49-F238E27FC236}">
                <a16:creationId xmlns:a16="http://schemas.microsoft.com/office/drawing/2014/main" id="{D6685BA2-57CF-9AE9-8178-0996972F5BA5}"/>
              </a:ext>
            </a:extLst>
          </p:cNvPr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Google Shape;104;p1">
            <a:extLst>
              <a:ext uri="{FF2B5EF4-FFF2-40B4-BE49-F238E27FC236}">
                <a16:creationId xmlns:a16="http://schemas.microsoft.com/office/drawing/2014/main" id="{687068F4-CCBA-9CBD-DB09-7145DDFD6559}"/>
              </a:ext>
            </a:extLst>
          </p:cNvPr>
          <p:cNvSpPr txBox="1"/>
          <p:nvPr/>
        </p:nvSpPr>
        <p:spPr>
          <a:xfrm>
            <a:off x="2370287" y="1204899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Google Shape;92;p1">
            <a:extLst>
              <a:ext uri="{FF2B5EF4-FFF2-40B4-BE49-F238E27FC236}">
                <a16:creationId xmlns:a16="http://schemas.microsoft.com/office/drawing/2014/main" id="{05B3865F-9A62-BA8F-EA44-F818D911D319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10" name="Google Shape;107;p1">
            <a:extLst>
              <a:ext uri="{FF2B5EF4-FFF2-40B4-BE49-F238E27FC236}">
                <a16:creationId xmlns:a16="http://schemas.microsoft.com/office/drawing/2014/main" id="{8CB00B31-4EF7-FC7E-0242-7F9DE92B4EA7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chemeClr val="accent1">
                  <a:lumMod val="75000"/>
                </a:schemeClr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" name="Picture 10" descr="A person standing outside in a park&#10;&#10;AI-generated content may be incorrect.">
            <a:extLst>
              <a:ext uri="{FF2B5EF4-FFF2-40B4-BE49-F238E27FC236}">
                <a16:creationId xmlns:a16="http://schemas.microsoft.com/office/drawing/2014/main" id="{47465B65-9C0C-B644-B6F8-F1DF9806E5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54" t="364" r="21754" b="43556"/>
          <a:stretch>
            <a:fillRect/>
          </a:stretch>
        </p:blipFill>
        <p:spPr>
          <a:xfrm>
            <a:off x="329989" y="48285"/>
            <a:ext cx="1054680" cy="1054680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12" name="Google Shape;96;p1">
            <a:extLst>
              <a:ext uri="{FF2B5EF4-FFF2-40B4-BE49-F238E27FC236}">
                <a16:creationId xmlns:a16="http://schemas.microsoft.com/office/drawing/2014/main" id="{AF43BCDE-13B7-66F3-B2C9-7D6D4AE0802E}"/>
              </a:ext>
            </a:extLst>
          </p:cNvPr>
          <p:cNvSpPr txBox="1"/>
          <p:nvPr/>
        </p:nvSpPr>
        <p:spPr>
          <a:xfrm>
            <a:off x="2935187" y="638243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0DB31324-A936-90BB-712A-AA3A0B713B83}"/>
              </a:ext>
            </a:extLst>
          </p:cNvPr>
          <p:cNvSpPr txBox="1"/>
          <p:nvPr/>
        </p:nvSpPr>
        <p:spPr>
          <a:xfrm>
            <a:off x="2826587" y="2272310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97;p1">
            <a:extLst>
              <a:ext uri="{FF2B5EF4-FFF2-40B4-BE49-F238E27FC236}">
                <a16:creationId xmlns:a16="http://schemas.microsoft.com/office/drawing/2014/main" id="{3C25DF7E-0FE1-8A06-B58C-EE5ABD67C525}"/>
              </a:ext>
            </a:extLst>
          </p:cNvPr>
          <p:cNvSpPr txBox="1"/>
          <p:nvPr/>
        </p:nvSpPr>
        <p:spPr>
          <a:xfrm flipH="1">
            <a:off x="1557827" y="6627414"/>
            <a:ext cx="6001848" cy="399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Part-time staff while searching for a life sciences position</a:t>
            </a: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latin typeface="Verdana"/>
                <a:ea typeface="Verdana"/>
                <a:cs typeface="Verdana"/>
                <a:sym typeface="Verdana"/>
              </a:rPr>
              <a:t>Renato’s Pizzeria – Nijmegen, The Netherlands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Providing customer service</a:t>
            </a:r>
            <a:endParaRPr lang="en-GB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Selling the restaurant’s menu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US" sz="6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lang="en-US" sz="900" dirty="0">
              <a:ea typeface="Verdana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6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 using two-photon microscopy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(GCaMP6 transgenic 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98;p1">
            <a:extLst>
              <a:ext uri="{FF2B5EF4-FFF2-40B4-BE49-F238E27FC236}">
                <a16:creationId xmlns:a16="http://schemas.microsoft.com/office/drawing/2014/main" id="{97B99814-506F-FD8E-D30C-AB4DCDFFE77F}"/>
              </a:ext>
            </a:extLst>
          </p:cNvPr>
          <p:cNvSpPr txBox="1"/>
          <p:nvPr/>
        </p:nvSpPr>
        <p:spPr>
          <a:xfrm flipH="1">
            <a:off x="101082" y="6639585"/>
            <a:ext cx="1387799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10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/2024 – current</a:t>
            </a:r>
            <a:endParaRPr sz="900" dirty="0"/>
          </a:p>
        </p:txBody>
      </p:sp>
      <p:sp>
        <p:nvSpPr>
          <p:cNvPr id="16" name="Google Shape;103;p1">
            <a:extLst>
              <a:ext uri="{FF2B5EF4-FFF2-40B4-BE49-F238E27FC236}">
                <a16:creationId xmlns:a16="http://schemas.microsoft.com/office/drawing/2014/main" id="{236EF72A-91CE-A572-84BA-426EB6EF96F6}"/>
              </a:ext>
            </a:extLst>
          </p:cNvPr>
          <p:cNvSpPr txBox="1"/>
          <p:nvPr/>
        </p:nvSpPr>
        <p:spPr>
          <a:xfrm flipH="1">
            <a:off x="101116" y="9203315"/>
            <a:ext cx="1387765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b="1" dirty="0"/>
          </a:p>
        </p:txBody>
      </p:sp>
      <p:sp>
        <p:nvSpPr>
          <p:cNvPr id="17" name="Google Shape;98;p1">
            <a:extLst>
              <a:ext uri="{FF2B5EF4-FFF2-40B4-BE49-F238E27FC236}">
                <a16:creationId xmlns:a16="http://schemas.microsoft.com/office/drawing/2014/main" id="{697FBBE4-DEB1-8D15-44D0-F4BC387A3441}"/>
              </a:ext>
            </a:extLst>
          </p:cNvPr>
          <p:cNvSpPr txBox="1"/>
          <p:nvPr/>
        </p:nvSpPr>
        <p:spPr>
          <a:xfrm flipH="1">
            <a:off x="101081" y="7568231"/>
            <a:ext cx="1431771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b="1" dirty="0"/>
          </a:p>
        </p:txBody>
      </p:sp>
      <p:sp>
        <p:nvSpPr>
          <p:cNvPr id="18" name="Google Shape;99;p1">
            <a:extLst>
              <a:ext uri="{FF2B5EF4-FFF2-40B4-BE49-F238E27FC236}">
                <a16:creationId xmlns:a16="http://schemas.microsoft.com/office/drawing/2014/main" id="{D34888B0-0232-29CF-FC3E-7F327E967154}"/>
              </a:ext>
            </a:extLst>
          </p:cNvPr>
          <p:cNvSpPr txBox="1"/>
          <p:nvPr/>
        </p:nvSpPr>
        <p:spPr>
          <a:xfrm flipH="1">
            <a:off x="1436024" y="2499797"/>
            <a:ext cx="6086988" cy="383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Molecular Therapy, Trends in Stem Cell Biology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8.00/10.00</a:t>
            </a:r>
            <a:endParaRPr lang="en-US" sz="1000" b="1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6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4.83/5.00</a:t>
            </a:r>
          </a:p>
          <a:p>
            <a:pPr marL="215900" lvl="0" indent="-215900">
              <a:lnSpc>
                <a:spcPct val="120000"/>
              </a:lnSpc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Embryology, Genetics, 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Microbiology, Biochemistry, Immunology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qPCR, RT-PCR, gel electrophoresis, wire myography, western blotting, ELISA, microscopy, cell culture, immunohistochemistry, intracellular recording (microelectrodes, patch clamp), behaviour tests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5.00/5.00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" name="Google Shape;101;p1">
            <a:extLst>
              <a:ext uri="{FF2B5EF4-FFF2-40B4-BE49-F238E27FC236}">
                <a16:creationId xmlns:a16="http://schemas.microsoft.com/office/drawing/2014/main" id="{1103BA97-25B5-16D3-8D80-A4DD792D41AB}"/>
              </a:ext>
            </a:extLst>
          </p:cNvPr>
          <p:cNvSpPr txBox="1"/>
          <p:nvPr/>
        </p:nvSpPr>
        <p:spPr>
          <a:xfrm flipH="1">
            <a:off x="59550" y="2499802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" name="Google Shape;102;p1">
            <a:extLst>
              <a:ext uri="{FF2B5EF4-FFF2-40B4-BE49-F238E27FC236}">
                <a16:creationId xmlns:a16="http://schemas.microsoft.com/office/drawing/2014/main" id="{32523F7E-1B07-B918-3F16-748D34C09A93}"/>
              </a:ext>
            </a:extLst>
          </p:cNvPr>
          <p:cNvSpPr txBox="1"/>
          <p:nvPr/>
        </p:nvSpPr>
        <p:spPr>
          <a:xfrm flipH="1">
            <a:off x="59565" y="4160042"/>
            <a:ext cx="1456696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1;p2">
            <a:extLst>
              <a:ext uri="{FF2B5EF4-FFF2-40B4-BE49-F238E27FC236}">
                <a16:creationId xmlns:a16="http://schemas.microsoft.com/office/drawing/2014/main" id="{D5557D21-F40D-56A3-7475-CFBDB59ADD7A}"/>
              </a:ext>
            </a:extLst>
          </p:cNvPr>
          <p:cNvSpPr txBox="1"/>
          <p:nvPr/>
        </p:nvSpPr>
        <p:spPr>
          <a:xfrm flipH="1">
            <a:off x="1453763" y="1990387"/>
            <a:ext cx="6039948" cy="17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8" name="Google Shape;132;p2">
            <a:extLst>
              <a:ext uri="{FF2B5EF4-FFF2-40B4-BE49-F238E27FC236}">
                <a16:creationId xmlns:a16="http://schemas.microsoft.com/office/drawing/2014/main" id="{DD3FADAD-7C0C-768B-C53C-D993B09C0C44}"/>
              </a:ext>
            </a:extLst>
          </p:cNvPr>
          <p:cNvSpPr txBox="1"/>
          <p:nvPr/>
        </p:nvSpPr>
        <p:spPr>
          <a:xfrm flipH="1">
            <a:off x="65961" y="1996966"/>
            <a:ext cx="1405411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Google Shape;97;p1">
            <a:extLst>
              <a:ext uri="{FF2B5EF4-FFF2-40B4-BE49-F238E27FC236}">
                <a16:creationId xmlns:a16="http://schemas.microsoft.com/office/drawing/2014/main" id="{AA93DC61-2C54-82B3-3027-D9329DFCB16C}"/>
              </a:ext>
            </a:extLst>
          </p:cNvPr>
          <p:cNvSpPr txBox="1"/>
          <p:nvPr/>
        </p:nvSpPr>
        <p:spPr>
          <a:xfrm flipH="1">
            <a:off x="1488914" y="42778"/>
            <a:ext cx="6004797" cy="199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pharma clients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Google Shape;106;p1">
            <a:extLst>
              <a:ext uri="{FF2B5EF4-FFF2-40B4-BE49-F238E27FC236}">
                <a16:creationId xmlns:a16="http://schemas.microsoft.com/office/drawing/2014/main" id="{1C439B1A-F019-21FC-946A-E5FDF1BFD1AD}"/>
              </a:ext>
            </a:extLst>
          </p:cNvPr>
          <p:cNvSpPr txBox="1"/>
          <p:nvPr/>
        </p:nvSpPr>
        <p:spPr>
          <a:xfrm flipH="1">
            <a:off x="65961" y="178189"/>
            <a:ext cx="1387799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3;p2">
            <a:extLst>
              <a:ext uri="{FF2B5EF4-FFF2-40B4-BE49-F238E27FC236}">
                <a16:creationId xmlns:a16="http://schemas.microsoft.com/office/drawing/2014/main" id="{73375587-F8FF-FEDE-DE06-DFD4553CB4FE}"/>
              </a:ext>
            </a:extLst>
          </p:cNvPr>
          <p:cNvSpPr txBox="1"/>
          <p:nvPr/>
        </p:nvSpPr>
        <p:spPr>
          <a:xfrm>
            <a:off x="2229737" y="6941127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14;p2">
            <a:extLst>
              <a:ext uri="{FF2B5EF4-FFF2-40B4-BE49-F238E27FC236}">
                <a16:creationId xmlns:a16="http://schemas.microsoft.com/office/drawing/2014/main" id="{BA744C25-11E5-ED89-4CAC-038CC7E3E118}"/>
              </a:ext>
            </a:extLst>
          </p:cNvPr>
          <p:cNvSpPr txBox="1"/>
          <p:nvPr/>
        </p:nvSpPr>
        <p:spPr>
          <a:xfrm>
            <a:off x="2515187" y="786695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15;p2">
            <a:extLst>
              <a:ext uri="{FF2B5EF4-FFF2-40B4-BE49-F238E27FC236}">
                <a16:creationId xmlns:a16="http://schemas.microsoft.com/office/drawing/2014/main" id="{727EF511-1BCC-AA0B-272E-A9141E829FC8}"/>
              </a:ext>
            </a:extLst>
          </p:cNvPr>
          <p:cNvSpPr txBox="1"/>
          <p:nvPr/>
        </p:nvSpPr>
        <p:spPr>
          <a:xfrm>
            <a:off x="159208" y="8090305"/>
            <a:ext cx="7241258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116;p2">
            <a:extLst>
              <a:ext uri="{FF2B5EF4-FFF2-40B4-BE49-F238E27FC236}">
                <a16:creationId xmlns:a16="http://schemas.microsoft.com/office/drawing/2014/main" id="{C49FB05F-A30F-AC73-94DA-3C6B31603CBC}"/>
              </a:ext>
            </a:extLst>
          </p:cNvPr>
          <p:cNvSpPr txBox="1"/>
          <p:nvPr/>
        </p:nvSpPr>
        <p:spPr>
          <a:xfrm>
            <a:off x="3033394" y="841842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117;p2">
            <a:extLst>
              <a:ext uri="{FF2B5EF4-FFF2-40B4-BE49-F238E27FC236}">
                <a16:creationId xmlns:a16="http://schemas.microsoft.com/office/drawing/2014/main" id="{43B4EC0A-5F94-929E-AF6E-28792B023C22}"/>
              </a:ext>
            </a:extLst>
          </p:cNvPr>
          <p:cNvSpPr txBox="1"/>
          <p:nvPr/>
        </p:nvSpPr>
        <p:spPr>
          <a:xfrm>
            <a:off x="299826" y="8639549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" name="Google Shape;118;p2">
            <a:extLst>
              <a:ext uri="{FF2B5EF4-FFF2-40B4-BE49-F238E27FC236}">
                <a16:creationId xmlns:a16="http://schemas.microsoft.com/office/drawing/2014/main" id="{497F6EF6-7035-8FA5-8A16-3BE1C85E45E6}"/>
              </a:ext>
            </a:extLst>
          </p:cNvPr>
          <p:cNvSpPr txBox="1"/>
          <p:nvPr/>
        </p:nvSpPr>
        <p:spPr>
          <a:xfrm>
            <a:off x="2535693" y="9040266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19;p2">
            <a:extLst>
              <a:ext uri="{FF2B5EF4-FFF2-40B4-BE49-F238E27FC236}">
                <a16:creationId xmlns:a16="http://schemas.microsoft.com/office/drawing/2014/main" id="{DF465825-13B3-5C60-196A-2BD6C11B0CA8}"/>
              </a:ext>
            </a:extLst>
          </p:cNvPr>
          <p:cNvSpPr txBox="1"/>
          <p:nvPr/>
        </p:nvSpPr>
        <p:spPr>
          <a:xfrm>
            <a:off x="1328680" y="7179570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20;p2">
            <a:extLst>
              <a:ext uri="{FF2B5EF4-FFF2-40B4-BE49-F238E27FC236}">
                <a16:creationId xmlns:a16="http://schemas.microsoft.com/office/drawing/2014/main" id="{EA05338E-A635-2AB3-7BBE-AE7DFDF2B4E4}"/>
              </a:ext>
            </a:extLst>
          </p:cNvPr>
          <p:cNvSpPr txBox="1"/>
          <p:nvPr/>
        </p:nvSpPr>
        <p:spPr>
          <a:xfrm>
            <a:off x="1328680" y="9282201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21;p2">
            <a:extLst>
              <a:ext uri="{FF2B5EF4-FFF2-40B4-BE49-F238E27FC236}">
                <a16:creationId xmlns:a16="http://schemas.microsoft.com/office/drawing/2014/main" id="{5ECF162D-A349-CB4D-D2CA-8FA18A164525}"/>
              </a:ext>
            </a:extLst>
          </p:cNvPr>
          <p:cNvSpPr txBox="1"/>
          <p:nvPr/>
        </p:nvSpPr>
        <p:spPr>
          <a:xfrm>
            <a:off x="2145711" y="3804741"/>
            <a:ext cx="3253768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SCIENTIFIC JOURNAL PUBLICATIONS</a:t>
            </a:r>
            <a:endParaRPr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" name="Google Shape;124;p2">
            <a:extLst>
              <a:ext uri="{FF2B5EF4-FFF2-40B4-BE49-F238E27FC236}">
                <a16:creationId xmlns:a16="http://schemas.microsoft.com/office/drawing/2014/main" id="{DE9EDA05-EB9A-C5F2-BFEE-A33F0C17C675}"/>
              </a:ext>
            </a:extLst>
          </p:cNvPr>
          <p:cNvSpPr txBox="1"/>
          <p:nvPr/>
        </p:nvSpPr>
        <p:spPr>
          <a:xfrm>
            <a:off x="3215087" y="10110913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" name="Google Shape;125;p2">
            <a:extLst>
              <a:ext uri="{FF2B5EF4-FFF2-40B4-BE49-F238E27FC236}">
                <a16:creationId xmlns:a16="http://schemas.microsoft.com/office/drawing/2014/main" id="{2C740FE3-C1D1-AD0A-47D1-7ECDCBCAF018}"/>
              </a:ext>
            </a:extLst>
          </p:cNvPr>
          <p:cNvSpPr txBox="1"/>
          <p:nvPr/>
        </p:nvSpPr>
        <p:spPr>
          <a:xfrm>
            <a:off x="469472" y="10330494"/>
            <a:ext cx="5295300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Animals (horses &amp; dogs),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olleyball, reading, drawing, guitar playing, traveling</a:t>
            </a:r>
            <a:endParaRPr sz="1000" dirty="0"/>
          </a:p>
        </p:txBody>
      </p:sp>
      <p:sp>
        <p:nvSpPr>
          <p:cNvPr id="22" name="Google Shape;126;p2">
            <a:extLst>
              <a:ext uri="{FF2B5EF4-FFF2-40B4-BE49-F238E27FC236}">
                <a16:creationId xmlns:a16="http://schemas.microsoft.com/office/drawing/2014/main" id="{CF7943FD-E18A-C4B6-9DB3-CB836CAF450D}"/>
              </a:ext>
            </a:extLst>
          </p:cNvPr>
          <p:cNvSpPr txBox="1"/>
          <p:nvPr/>
        </p:nvSpPr>
        <p:spPr>
          <a:xfrm>
            <a:off x="184025" y="7179570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27;p2">
            <a:extLst>
              <a:ext uri="{FF2B5EF4-FFF2-40B4-BE49-F238E27FC236}">
                <a16:creationId xmlns:a16="http://schemas.microsoft.com/office/drawing/2014/main" id="{F463C280-C546-B81E-7EE5-0F43998EA900}"/>
              </a:ext>
            </a:extLst>
          </p:cNvPr>
          <p:cNvSpPr txBox="1"/>
          <p:nvPr/>
        </p:nvSpPr>
        <p:spPr>
          <a:xfrm>
            <a:off x="126425" y="9282201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" name="Google Shape;128;p2">
            <a:extLst>
              <a:ext uri="{FF2B5EF4-FFF2-40B4-BE49-F238E27FC236}">
                <a16:creationId xmlns:a16="http://schemas.microsoft.com/office/drawing/2014/main" id="{F2C28486-B67D-C44A-C9B0-8839EDADA496}"/>
              </a:ext>
            </a:extLst>
          </p:cNvPr>
          <p:cNvSpPr txBox="1"/>
          <p:nvPr/>
        </p:nvSpPr>
        <p:spPr>
          <a:xfrm>
            <a:off x="286746" y="4061280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7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</a:pPr>
            <a:r>
              <a:rPr lang="nl-NL" sz="1000" dirty="0">
                <a:latin typeface="Verdana" panose="020B0604030504040204" pitchFamily="34" charset="0"/>
              </a:rPr>
              <a:t>2.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8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3.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9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5" name="Google Shape;113;p2">
            <a:extLst>
              <a:ext uri="{FF2B5EF4-FFF2-40B4-BE49-F238E27FC236}">
                <a16:creationId xmlns:a16="http://schemas.microsoft.com/office/drawing/2014/main" id="{FD5A5E33-8A7C-2AE6-CE08-16EF738440B6}"/>
              </a:ext>
            </a:extLst>
          </p:cNvPr>
          <p:cNvSpPr txBox="1"/>
          <p:nvPr/>
        </p:nvSpPr>
        <p:spPr>
          <a:xfrm>
            <a:off x="2222494" y="618798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20;p2">
            <a:extLst>
              <a:ext uri="{FF2B5EF4-FFF2-40B4-BE49-F238E27FC236}">
                <a16:creationId xmlns:a16="http://schemas.microsoft.com/office/drawing/2014/main" id="{DF6A70A6-8838-35B6-4255-1228900285CD}"/>
              </a:ext>
            </a:extLst>
          </p:cNvPr>
          <p:cNvSpPr txBox="1"/>
          <p:nvPr/>
        </p:nvSpPr>
        <p:spPr>
          <a:xfrm>
            <a:off x="1328680" y="6398507"/>
            <a:ext cx="614670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FELASA accredited course on Laboratory Animal Science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(EU function B)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at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guidelines on Good Clinical Practice (GCP) at LABMGMU</a:t>
            </a:r>
            <a:endParaRPr sz="900" dirty="0"/>
          </a:p>
        </p:txBody>
      </p:sp>
      <p:sp>
        <p:nvSpPr>
          <p:cNvPr id="27" name="Google Shape;127;p2">
            <a:extLst>
              <a:ext uri="{FF2B5EF4-FFF2-40B4-BE49-F238E27FC236}">
                <a16:creationId xmlns:a16="http://schemas.microsoft.com/office/drawing/2014/main" id="{331C957E-D178-D38B-4357-903E3D39D407}"/>
              </a:ext>
            </a:extLst>
          </p:cNvPr>
          <p:cNvSpPr txBox="1"/>
          <p:nvPr/>
        </p:nvSpPr>
        <p:spPr>
          <a:xfrm>
            <a:off x="316500" y="6398507"/>
            <a:ext cx="735725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B2AA48F4-2271-2950-A3D9-4A4D45D94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B3B50-A929-4644-682F-61425590A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65" y="245617"/>
            <a:ext cx="7331944" cy="10446196"/>
          </a:xfrm>
          <a:prstGeom prst="rect">
            <a:avLst/>
          </a:prstGeom>
        </p:spPr>
      </p:pic>
      <p:sp>
        <p:nvSpPr>
          <p:cNvPr id="2" name="Google Shape;114;p2">
            <a:extLst>
              <a:ext uri="{FF2B5EF4-FFF2-40B4-BE49-F238E27FC236}">
                <a16:creationId xmlns:a16="http://schemas.microsoft.com/office/drawing/2014/main" id="{D9B45898-130F-86B4-4413-6F5F8F761086}"/>
              </a:ext>
            </a:extLst>
          </p:cNvPr>
          <p:cNvSpPr txBox="1"/>
          <p:nvPr/>
        </p:nvSpPr>
        <p:spPr>
          <a:xfrm>
            <a:off x="2160006" y="17975"/>
            <a:ext cx="3239661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BACHELOR’S COURSES ATTENDED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9701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9029679-B5E2-9230-CC62-2080E5FD1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5C04F-9D22-3E99-5FA5-7B5E1B2B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16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E729058D-AEFD-F925-77C4-9D063ED0F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BA2EF-08BD-BED5-03B9-F7E9E1704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07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20BB299-DBF5-D52A-2A2E-E3B9DB7E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A06103-DFC6-EEB1-9BE3-59171623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04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07617EB0-7B42-CFE7-E1F2-B943B0D52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506B4-DCC7-FD01-1E20-56BAD57ED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1" y="260880"/>
            <a:ext cx="7405511" cy="10430933"/>
          </a:xfrm>
          <a:prstGeom prst="rect">
            <a:avLst/>
          </a:prstGeom>
        </p:spPr>
      </p:pic>
      <p:sp>
        <p:nvSpPr>
          <p:cNvPr id="2" name="Google Shape;114;p2">
            <a:extLst>
              <a:ext uri="{FF2B5EF4-FFF2-40B4-BE49-F238E27FC236}">
                <a16:creationId xmlns:a16="http://schemas.microsoft.com/office/drawing/2014/main" id="{FE4F2AC8-2EC1-BED2-8645-717E2C1E6776}"/>
              </a:ext>
            </a:extLst>
          </p:cNvPr>
          <p:cNvSpPr txBox="1"/>
          <p:nvPr/>
        </p:nvSpPr>
        <p:spPr>
          <a:xfrm>
            <a:off x="2321526" y="0"/>
            <a:ext cx="2916622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MASTER</a:t>
            </a: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’S COURSES ATTENDED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3632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2BD8D36-EB18-EC7C-15E9-27CA7C4A7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6;p2">
            <a:extLst>
              <a:ext uri="{FF2B5EF4-FFF2-40B4-BE49-F238E27FC236}">
                <a16:creationId xmlns:a16="http://schemas.microsoft.com/office/drawing/2014/main" id="{DC049972-A157-2710-F8D1-B1F7F39077B4}"/>
              </a:ext>
            </a:extLst>
          </p:cNvPr>
          <p:cNvSpPr txBox="1"/>
          <p:nvPr/>
        </p:nvSpPr>
        <p:spPr>
          <a:xfrm>
            <a:off x="3040636" y="267806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Google Shape;117;p2">
            <a:extLst>
              <a:ext uri="{FF2B5EF4-FFF2-40B4-BE49-F238E27FC236}">
                <a16:creationId xmlns:a16="http://schemas.microsoft.com/office/drawing/2014/main" id="{5FF75BCF-12FA-9F0C-31FD-7C15276CB869}"/>
              </a:ext>
            </a:extLst>
          </p:cNvPr>
          <p:cNvSpPr txBox="1"/>
          <p:nvPr/>
        </p:nvSpPr>
        <p:spPr>
          <a:xfrm>
            <a:off x="395844" y="745175"/>
            <a:ext cx="6767986" cy="118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Geert Frederix, supervisor of the master thesis,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geert.frederix@han.nl</a:t>
            </a:r>
            <a:endParaRPr lang="en-US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Stijn </a:t>
            </a:r>
            <a:r>
              <a:rPr lang="en-US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Boeren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daily supervisor of the master thesis,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stijn.boeren@hotmail.com</a:t>
            </a:r>
            <a:endParaRPr lang="en-US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marR="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Janneke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Grutters, the second reviewer of the master thesis,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janneke.grutters@radboudumc.nl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936964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4239</TotalTime>
  <Words>1150</Words>
  <Application>Microsoft Office PowerPoint</Application>
  <PresentationFormat>Custom</PresentationFormat>
  <Paragraphs>110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2</cp:revision>
  <dcterms:created xsi:type="dcterms:W3CDTF">2020-08-14T18:05:47Z</dcterms:created>
  <dcterms:modified xsi:type="dcterms:W3CDTF">2025-08-20T14:04:14Z</dcterms:modified>
</cp:coreProperties>
</file>